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4B49"/>
    <a:srgbClr val="445856"/>
    <a:srgbClr val="2D43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" y="1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3/20/2019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DE32D-4BBD-471E-A534-4E9CB04A89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5000" dirty="0">
                <a:latin typeface="Algerian" panose="04020705040A02060702" pitchFamily="82" charset="0"/>
              </a:rPr>
              <a:t>UX Task 1.3 : PROTO PERSONA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C6E84-3F37-4FCB-BC66-6E46FB0B0C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2100" y="4325168"/>
            <a:ext cx="9070848" cy="814095"/>
          </a:xfrm>
        </p:spPr>
        <p:txBody>
          <a:bodyPr>
            <a:normAutofit/>
          </a:bodyPr>
          <a:lstStyle/>
          <a:p>
            <a:r>
              <a:rPr lang="en-IN" dirty="0">
                <a:latin typeface="Algerian" panose="04020705040A02060702" pitchFamily="82" charset="0"/>
              </a:rPr>
              <a:t>Submitted by : Minal Bombatkar</a:t>
            </a:r>
          </a:p>
          <a:p>
            <a:r>
              <a:rPr lang="en-IN" dirty="0">
                <a:latin typeface="Algerian" panose="04020705040A02060702" pitchFamily="82" charset="0"/>
              </a:rPr>
              <a:t>20 March 2019</a:t>
            </a:r>
          </a:p>
        </p:txBody>
      </p:sp>
    </p:spTree>
    <p:extLst>
      <p:ext uri="{BB962C8B-B14F-4D97-AF65-F5344CB8AC3E}">
        <p14:creationId xmlns:p14="http://schemas.microsoft.com/office/powerpoint/2010/main" val="4274717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C55FCE-122B-4A1A-8E68-5B86D3243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65" y="529207"/>
            <a:ext cx="2296540" cy="344481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3C8871-52C4-4309-B91C-DC1BEEDF65B0}"/>
              </a:ext>
            </a:extLst>
          </p:cNvPr>
          <p:cNvSpPr txBox="1"/>
          <p:nvPr/>
        </p:nvSpPr>
        <p:spPr>
          <a:xfrm>
            <a:off x="3539514" y="1395351"/>
            <a:ext cx="3051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gency FB" panose="020B0503020202020204" pitchFamily="34" charset="0"/>
              </a:rPr>
              <a:t>Kim Yang</a:t>
            </a:r>
          </a:p>
          <a:p>
            <a:r>
              <a:rPr lang="en-IN" dirty="0">
                <a:latin typeface="Agency FB" panose="020B0503020202020204" pitchFamily="34" charset="0"/>
              </a:rPr>
              <a:t>26 years old</a:t>
            </a:r>
          </a:p>
          <a:p>
            <a:r>
              <a:rPr lang="en-IN" dirty="0">
                <a:latin typeface="Agency FB" panose="020B0503020202020204" pitchFamily="34" charset="0"/>
              </a:rPr>
              <a:t>Chinese Americans</a:t>
            </a:r>
          </a:p>
          <a:p>
            <a:r>
              <a:rPr lang="en-IN" dirty="0">
                <a:latin typeface="Agency FB" panose="020B0503020202020204" pitchFamily="34" charset="0"/>
              </a:rPr>
              <a:t>In relation with boy friend </a:t>
            </a:r>
          </a:p>
          <a:p>
            <a:r>
              <a:rPr lang="en-IN" dirty="0">
                <a:latin typeface="Agency FB" panose="020B0503020202020204" pitchFamily="34" charset="0"/>
              </a:rPr>
              <a:t>Based in New York</a:t>
            </a:r>
          </a:p>
          <a:p>
            <a:r>
              <a:rPr lang="en-IN" dirty="0">
                <a:latin typeface="Agency FB" panose="020B0503020202020204" pitchFamily="34" charset="0"/>
              </a:rPr>
              <a:t>Works full-time as Junior HR Manager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7B1AB2-66B6-4D7A-B166-E01599E1F651}"/>
              </a:ext>
            </a:extLst>
          </p:cNvPr>
          <p:cNvSpPr txBox="1"/>
          <p:nvPr/>
        </p:nvSpPr>
        <p:spPr>
          <a:xfrm>
            <a:off x="4350213" y="783537"/>
            <a:ext cx="1430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gency FB" panose="020B0503020202020204" pitchFamily="34" charset="0"/>
              </a:rPr>
              <a:t>DEMOGRAPHICS</a:t>
            </a:r>
            <a:endParaRPr lang="en-IN" dirty="0">
              <a:latin typeface="Agency FB" panose="020B0503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3104B-FC25-413B-B20D-92438B6F3D63}"/>
              </a:ext>
            </a:extLst>
          </p:cNvPr>
          <p:cNvSpPr txBox="1"/>
          <p:nvPr/>
        </p:nvSpPr>
        <p:spPr>
          <a:xfrm>
            <a:off x="9206399" y="4011018"/>
            <a:ext cx="70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gency FB" panose="020B0503020202020204" pitchFamily="34" charset="0"/>
              </a:rPr>
              <a:t>GOALS</a:t>
            </a:r>
            <a:endParaRPr lang="en-IN" dirty="0">
              <a:latin typeface="Agency FB" panose="020B0503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7FB7A1-DAA6-45F7-9439-274436A558DA}"/>
              </a:ext>
            </a:extLst>
          </p:cNvPr>
          <p:cNvSpPr txBox="1"/>
          <p:nvPr/>
        </p:nvSpPr>
        <p:spPr>
          <a:xfrm>
            <a:off x="7579716" y="4495983"/>
            <a:ext cx="39599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To learn vocabulary for basic communication with clients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Not only learn the language but learn with the correct pronunciation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To achieve new position in carrier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EAF771-632F-49A1-873F-F001292E697F}"/>
              </a:ext>
            </a:extLst>
          </p:cNvPr>
          <p:cNvSpPr txBox="1"/>
          <p:nvPr/>
        </p:nvSpPr>
        <p:spPr>
          <a:xfrm>
            <a:off x="7579716" y="1395351"/>
            <a:ext cx="41279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Changing work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Works in shifts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Mostly work with computer laptops also frequently using mobile phone for scheduling the meeting call with clients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As HR, I have to be active all time on social media like Facebook, Tweeter, LinkedIn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CE11B3-7A2E-4790-B259-75C5E15B05DD}"/>
              </a:ext>
            </a:extLst>
          </p:cNvPr>
          <p:cNvSpPr txBox="1"/>
          <p:nvPr/>
        </p:nvSpPr>
        <p:spPr>
          <a:xfrm>
            <a:off x="9100929" y="783537"/>
            <a:ext cx="1085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gency FB" panose="020B0503020202020204" pitchFamily="34" charset="0"/>
              </a:rPr>
              <a:t>BEHAVIORS</a:t>
            </a:r>
            <a:endParaRPr lang="en-IN" dirty="0">
              <a:latin typeface="Agency FB" panose="020B0503020202020204" pitchFamily="34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CEDE4F-6035-4C64-9C04-928B4463DFA3}"/>
              </a:ext>
            </a:extLst>
          </p:cNvPr>
          <p:cNvCxnSpPr>
            <a:cxnSpLocks/>
          </p:cNvCxnSpPr>
          <p:nvPr/>
        </p:nvCxnSpPr>
        <p:spPr>
          <a:xfrm>
            <a:off x="3242474" y="523763"/>
            <a:ext cx="0" cy="3539751"/>
          </a:xfrm>
          <a:prstGeom prst="line">
            <a:avLst/>
          </a:prstGeom>
          <a:ln>
            <a:solidFill>
              <a:srgbClr val="44585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B949FD2-7E56-4FE3-810F-594A0D950C03}"/>
              </a:ext>
            </a:extLst>
          </p:cNvPr>
          <p:cNvSpPr txBox="1"/>
          <p:nvPr/>
        </p:nvSpPr>
        <p:spPr>
          <a:xfrm>
            <a:off x="413647" y="4621332"/>
            <a:ext cx="29578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gency FB" panose="020B0503020202020204" pitchFamily="34" charset="0"/>
              </a:rPr>
              <a:t>I have busy work schedule with different work tasks that I have to finish before day ends. Learning new language will add new star in my resume. It will help to push up my carrier.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3F4B35D-580A-4DC8-ADED-BA68A3E1E833}"/>
              </a:ext>
            </a:extLst>
          </p:cNvPr>
          <p:cNvCxnSpPr>
            <a:cxnSpLocks/>
          </p:cNvCxnSpPr>
          <p:nvPr/>
        </p:nvCxnSpPr>
        <p:spPr>
          <a:xfrm flipH="1">
            <a:off x="458420" y="4297674"/>
            <a:ext cx="2599029" cy="0"/>
          </a:xfrm>
          <a:prstGeom prst="line">
            <a:avLst/>
          </a:prstGeom>
          <a:ln>
            <a:solidFill>
              <a:srgbClr val="44585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89E0F4F-2729-4790-9F1B-042FF8450DF3}"/>
              </a:ext>
            </a:extLst>
          </p:cNvPr>
          <p:cNvCxnSpPr>
            <a:cxnSpLocks/>
          </p:cNvCxnSpPr>
          <p:nvPr/>
        </p:nvCxnSpPr>
        <p:spPr>
          <a:xfrm>
            <a:off x="7353444" y="999338"/>
            <a:ext cx="0" cy="2346565"/>
          </a:xfrm>
          <a:prstGeom prst="line">
            <a:avLst/>
          </a:prstGeom>
          <a:ln>
            <a:solidFill>
              <a:srgbClr val="44585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C723D95-5053-43AF-95D4-C080584499D6}"/>
              </a:ext>
            </a:extLst>
          </p:cNvPr>
          <p:cNvCxnSpPr>
            <a:cxnSpLocks/>
          </p:cNvCxnSpPr>
          <p:nvPr/>
        </p:nvCxnSpPr>
        <p:spPr>
          <a:xfrm>
            <a:off x="7353444" y="3974017"/>
            <a:ext cx="0" cy="2410638"/>
          </a:xfrm>
          <a:prstGeom prst="line">
            <a:avLst/>
          </a:prstGeom>
          <a:ln>
            <a:solidFill>
              <a:srgbClr val="44585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7C2C792-ABF1-4BDE-BDBD-5CBD44ECA93B}"/>
              </a:ext>
            </a:extLst>
          </p:cNvPr>
          <p:cNvSpPr txBox="1"/>
          <p:nvPr/>
        </p:nvSpPr>
        <p:spPr>
          <a:xfrm>
            <a:off x="4978672" y="4011018"/>
            <a:ext cx="706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gency FB" panose="020B0503020202020204" pitchFamily="34" charset="0"/>
              </a:rPr>
              <a:t>NEEDS </a:t>
            </a:r>
            <a:endParaRPr lang="en-IN" dirty="0">
              <a:latin typeface="Agency FB" panose="020B0503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7B7DAD3-E1C8-4A2D-90DE-D4A36C516B15}"/>
              </a:ext>
            </a:extLst>
          </p:cNvPr>
          <p:cNvSpPr txBox="1"/>
          <p:nvPr/>
        </p:nvSpPr>
        <p:spPr>
          <a:xfrm>
            <a:off x="3539514" y="4495983"/>
            <a:ext cx="3584952" cy="2092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Pronunciation should be proper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No time restrictions for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Need to be easy and straight forward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Easy search option should be there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Need small remainder that I use to set as per my 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232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8F10A9-0281-44BA-A389-CC689DE8259A}"/>
              </a:ext>
            </a:extLst>
          </p:cNvPr>
          <p:cNvSpPr txBox="1"/>
          <p:nvPr/>
        </p:nvSpPr>
        <p:spPr>
          <a:xfrm>
            <a:off x="364646" y="1526843"/>
            <a:ext cx="57163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I love to have fun when I’m leaning, I want to be able to feel like I’m playing a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I want to study new vocabulary in a variety of ways so I can </a:t>
            </a:r>
            <a:br>
              <a:rPr lang="en-IN" dirty="0">
                <a:latin typeface="Agency FB" panose="020B0503020202020204" pitchFamily="34" charset="0"/>
              </a:rPr>
            </a:br>
            <a:r>
              <a:rPr lang="en-IN" dirty="0">
                <a:latin typeface="Agency FB" panose="020B0503020202020204" pitchFamily="34" charset="0"/>
              </a:rPr>
              <a:t>retain it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I want to be able to see the words so I can sound it out while actually hear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>
                <a:latin typeface="Agency FB" panose="020B0503020202020204" pitchFamily="34" charset="0"/>
              </a:rPr>
              <a:t>Need </a:t>
            </a:r>
            <a:r>
              <a:rPr lang="en-IN" dirty="0">
                <a:latin typeface="Agency FB" panose="020B0503020202020204" pitchFamily="34" charset="0"/>
              </a:rPr>
              <a:t>small remainder that I use to set as per my availability of the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Agency FB" panose="020B0503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9DC977-1F5E-4B04-9C67-11F4B59A9796}"/>
              </a:ext>
            </a:extLst>
          </p:cNvPr>
          <p:cNvSpPr txBox="1"/>
          <p:nvPr/>
        </p:nvSpPr>
        <p:spPr>
          <a:xfrm>
            <a:off x="2537134" y="814007"/>
            <a:ext cx="129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Agency FB" panose="020B0503020202020204" pitchFamily="34" charset="0"/>
              </a:defRPr>
            </a:lvl1pPr>
          </a:lstStyle>
          <a:p>
            <a:r>
              <a:rPr lang="en-IN" dirty="0"/>
              <a:t>USER STORIES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351A78-9C17-4DCE-8CE4-D51AE08CFC1D}"/>
              </a:ext>
            </a:extLst>
          </p:cNvPr>
          <p:cNvSpPr txBox="1"/>
          <p:nvPr/>
        </p:nvSpPr>
        <p:spPr>
          <a:xfrm>
            <a:off x="8172381" y="814007"/>
            <a:ext cx="1201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Agency FB" panose="020B0503020202020204" pitchFamily="34" charset="0"/>
              </a:defRPr>
            </a:lvl1pPr>
          </a:lstStyle>
          <a:p>
            <a:r>
              <a:rPr lang="en-IN" dirty="0"/>
              <a:t>JOB STORIES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A6FFAE-AB59-42F2-83B4-B9A2E9B4BA8C}"/>
              </a:ext>
            </a:extLst>
          </p:cNvPr>
          <p:cNvSpPr txBox="1"/>
          <p:nvPr/>
        </p:nvSpPr>
        <p:spPr>
          <a:xfrm>
            <a:off x="6168930" y="1526843"/>
            <a:ext cx="57575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As HR, I need to have retained all of management skills so that I can feel confident when asked a question by a client or while doing hiring interviews with people.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gency FB" panose="020B0503020202020204" pitchFamily="34" charset="0"/>
              </a:rPr>
              <a:t>As HR, I need to continue having good study habits so that I am always up to date.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B79F743-89EA-4C91-9802-BDE047C7D86D}"/>
              </a:ext>
            </a:extLst>
          </p:cNvPr>
          <p:cNvCxnSpPr>
            <a:cxnSpLocks/>
          </p:cNvCxnSpPr>
          <p:nvPr/>
        </p:nvCxnSpPr>
        <p:spPr>
          <a:xfrm>
            <a:off x="6096000" y="1183339"/>
            <a:ext cx="0" cy="2537326"/>
          </a:xfrm>
          <a:prstGeom prst="line">
            <a:avLst/>
          </a:prstGeom>
          <a:ln>
            <a:solidFill>
              <a:srgbClr val="44585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6128CFA-8FDD-4858-8954-C0BCAC89307B}"/>
              </a:ext>
            </a:extLst>
          </p:cNvPr>
          <p:cNvSpPr txBox="1"/>
          <p:nvPr/>
        </p:nvSpPr>
        <p:spPr>
          <a:xfrm>
            <a:off x="560983" y="4886800"/>
            <a:ext cx="52395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gency FB" panose="020B0503020202020204" pitchFamily="34" charset="0"/>
              </a:rPr>
              <a:t>Kim needs a way to learn the basics of the language quickly because everyday she need to deal with her clients. Also she needs a way to learn at her own pace while being engaging and fun.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39ABF-E677-4ACB-9C52-1F4F07332328}"/>
              </a:ext>
            </a:extLst>
          </p:cNvPr>
          <p:cNvSpPr txBox="1"/>
          <p:nvPr/>
        </p:nvSpPr>
        <p:spPr>
          <a:xfrm>
            <a:off x="2247289" y="4314817"/>
            <a:ext cx="1866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gency FB" panose="020B0503020202020204" pitchFamily="34" charset="0"/>
              </a:rPr>
              <a:t>PROBLEM STATEMENT</a:t>
            </a:r>
            <a:endParaRPr lang="en-IN" dirty="0">
              <a:latin typeface="Agency FB" panose="020B0503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724D7B-7203-4342-8FFD-E9A8E173C595}"/>
              </a:ext>
            </a:extLst>
          </p:cNvPr>
          <p:cNvSpPr txBox="1"/>
          <p:nvPr/>
        </p:nvSpPr>
        <p:spPr>
          <a:xfrm>
            <a:off x="8004808" y="4314817"/>
            <a:ext cx="218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gency FB" panose="020B0503020202020204" pitchFamily="34" charset="0"/>
              </a:rPr>
              <a:t>HYPOTHESIS STATEMENT</a:t>
            </a:r>
            <a:endParaRPr lang="en-IN" dirty="0">
              <a:latin typeface="Agency FB" panose="020B0503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0268D0-D859-4FA3-A504-23FBDA649FD5}"/>
              </a:ext>
            </a:extLst>
          </p:cNvPr>
          <p:cNvSpPr txBox="1"/>
          <p:nvPr/>
        </p:nvSpPr>
        <p:spPr>
          <a:xfrm>
            <a:off x="6339093" y="4886800"/>
            <a:ext cx="55144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gency FB" panose="020B0503020202020204" pitchFamily="34" charset="0"/>
              </a:rPr>
              <a:t>Kim has limited time so a simple lesson pack with the gaming make her easy to memorise the vocabulary. The small remainder alarm can make her to be engaged in the learning process.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4984544-51C0-4712-8EDE-4F54A5BE9D84}"/>
              </a:ext>
            </a:extLst>
          </p:cNvPr>
          <p:cNvCxnSpPr>
            <a:cxnSpLocks/>
          </p:cNvCxnSpPr>
          <p:nvPr/>
        </p:nvCxnSpPr>
        <p:spPr>
          <a:xfrm>
            <a:off x="6096000" y="4257850"/>
            <a:ext cx="0" cy="1868069"/>
          </a:xfrm>
          <a:prstGeom prst="line">
            <a:avLst/>
          </a:prstGeom>
          <a:ln>
            <a:solidFill>
              <a:srgbClr val="44585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4434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254</TotalTime>
  <Words>349</Words>
  <Application>Microsoft Office PowerPoint</Application>
  <PresentationFormat>Widescreen</PresentationFormat>
  <Paragraphs>38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Agency FB</vt:lpstr>
      <vt:lpstr>Algerian</vt:lpstr>
      <vt:lpstr>Arial</vt:lpstr>
      <vt:lpstr>Century Gothic</vt:lpstr>
      <vt:lpstr>Garamond</vt:lpstr>
      <vt:lpstr>Savon</vt:lpstr>
      <vt:lpstr>UX Task 1.3 : PROTO PERSONA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UX Task 1.3 : PROTO PERSONA</dc:title>
  <dc:creator>vivek bombatkar</dc:creator>
  <cp:lastModifiedBy>vivek bombatkar</cp:lastModifiedBy>
  <cp:revision>56</cp:revision>
  <dcterms:created xsi:type="dcterms:W3CDTF">2019-03-20T11:47:32Z</dcterms:created>
  <dcterms:modified xsi:type="dcterms:W3CDTF">2019-03-20T16:01:40Z</dcterms:modified>
</cp:coreProperties>
</file>

<file path=docProps/thumbnail.jpeg>
</file>